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420780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№141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574196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22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10-12, </a:t>
            </a:r>
            <a:r>
              <a:rPr lang="ru-RU" sz="1100" dirty="0" err="1">
                <a:solidFill>
                  <a:srgbClr val="000000"/>
                </a:solidFill>
                <a:latin typeface="Times New Roman"/>
              </a:rPr>
              <a:t>күндіз</a:t>
            </a:r>
            <a:r>
              <a:rPr lang="ru-RU" sz="1100" dirty="0">
                <a:solidFill>
                  <a:srgbClr val="000000"/>
                </a:solidFill>
                <a:latin typeface="Times New Roman"/>
              </a:rPr>
              <a:t> 25-27 градус </a:t>
            </a:r>
            <a:r>
              <a:rPr lang="ru-RU" sz="1100" dirty="0" err="1">
                <a:solidFill>
                  <a:srgbClr val="000000"/>
                </a:solidFill>
                <a:latin typeface="Times New Roman"/>
              </a:rPr>
              <a:t>жылы</a:t>
            </a:r>
            <a:r>
              <a:rPr lang="ru-RU" sz="1100" dirty="0">
                <a:solidFill>
                  <a:srgbClr val="000000"/>
                </a:solidFill>
                <a:latin typeface="Times New Roman"/>
              </a:rPr>
              <a:t>.</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23 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0-5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12-14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12043"/>
            <a:ext cx="4651184"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метеорологиялық </a:t>
            </a:r>
            <a:r>
              <a:rPr lang="kk-KZ" sz="1100" dirty="0">
                <a:solidFill>
                  <a:srgbClr val="000000"/>
                </a:solidFill>
                <a:latin typeface="Times New Roman" panose="02020603050405020304" pitchFamily="18" charset="0"/>
                <a:cs typeface="Times New Roman" panose="02020603050405020304" pitchFamily="18" charset="0"/>
                <a:sym typeface="+mn-ea"/>
              </a:rPr>
              <a:t>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  23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42111</TotalTime>
  <Words>569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7633</cp:revision>
  <cp:lastPrinted>2021-07-01T03:56:27Z</cp:lastPrinted>
  <dcterms:created xsi:type="dcterms:W3CDTF">2018-03-27T06:03:00Z</dcterms:created>
  <dcterms:modified xsi:type="dcterms:W3CDTF">2026-05-21T06:47:19Z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